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340" autoAdjust="0"/>
  </p:normalViewPr>
  <p:slideViewPr>
    <p:cSldViewPr snapToGrid="0">
      <p:cViewPr varScale="1">
        <p:scale>
          <a:sx n="71" d="100"/>
          <a:sy n="71" d="100"/>
        </p:scale>
        <p:origin x="11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7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45546</TotalTime>
  <Words>4142</Words>
  <Application>Microsoft Office PowerPoint</Application>
  <PresentationFormat>Widescreen</PresentationFormat>
  <Paragraphs>649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1440</cp:revision>
  <cp:lastPrinted>2019-03-10T03:16:43Z</cp:lastPrinted>
  <dcterms:created xsi:type="dcterms:W3CDTF">2013-02-15T23:12:42Z</dcterms:created>
  <dcterms:modified xsi:type="dcterms:W3CDTF">2026-02-11T01:55:15Z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